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>
        <p:scale>
          <a:sx n="226" d="100"/>
          <a:sy n="226" d="100"/>
        </p:scale>
        <p:origin x="-1944" y="-54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5257D-3C49-2DFB-91EA-E29704A26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317B9-EB4F-7659-9B27-9DC10ED948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01B9E-A95E-F2A9-538F-7641DCDA2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3A512-807A-AF2E-14B6-5FE8583DB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A7E27-B2FE-53A0-6D40-6F415327D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35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71351-CC85-7052-02B2-2140400D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200C3-08B6-6784-DD90-AB22A36E2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B7CA7-3960-91B3-261A-E5E45AF24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352A0-51A9-F9D7-DBA0-126FD3B7A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78517-13A6-4197-ADEF-F47287075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49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CBFCA-5878-0D7F-FAAB-0B19FD7CB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C1CF1-8F35-E5A3-B312-1F327F263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1C452-D74F-E154-543D-D8B047062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756D1-47C1-5334-2ABB-7A5B015C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C3630-8784-1C43-93D8-F9429F006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77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69863-53B2-CAAE-50D2-B46B4317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2DA0C-C4E4-F61C-0A8A-1256ECD09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EA4F6-E312-4A20-501B-04518BC1D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07EF10-3F55-03D9-F64E-6D0CCCA37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7AB5E-6FCC-CB1D-C8CE-5C299102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7D9B4-B1CF-5625-288E-763CB70BC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02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58346-2E0E-5C87-5256-DFAEF89B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00113-3135-B2DA-9CAB-DFF093253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45F63-3134-EE29-95C3-7B68D5640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6EBF8B-16BA-4D3F-FDDE-63628620EC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0611D8-C184-D653-6498-E55C7782D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0B104E-02CD-4FC1-9AC4-39B3BA872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4EC87-A6F5-A794-A635-7DC07897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ACFD8B-16A5-4160-27E9-29EDC29D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79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8568A-E43E-0901-B231-A963FA6E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397EB-7C3B-8406-8B71-3B89EA01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87E456-3030-96DD-6678-284FDE02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BC354-69BB-6058-B706-69DA648C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76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2B8D1-C66A-FB6A-B098-BA68FD55E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48D133-3152-B9F7-C53B-4D19C2D9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19BEA5-92DF-FB1A-38F5-F83774289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959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A2A2-73E9-A9F5-8034-6C85D1449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274AE-099F-2D89-BF9E-46085B04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9AB6C-F790-8DD3-B0AE-4B4F7689F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D6A5C-0779-1C1E-5082-81DDD754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5DD5E-A529-FCFB-61EB-471E8F8D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321C4-0B85-89AA-10FC-EEB4BA0E9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0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3BB0E-CDD9-6183-4ADB-DA512BF9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2344D-0419-0986-5EEA-5A98DC1C82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5A787-AB0B-68CB-B1A6-A088EA3CC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8125F6-571F-1750-731F-5651EF5E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67269-7221-2C6F-C533-B7D480E3A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75FCC7-1935-F5A0-21EE-5AA0026A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49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EC93-5491-F27E-B338-85281D2E7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FFEE8A-9EBD-3121-3E71-F014FF78C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FA96E-D3D2-779C-42AE-A3EF60429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067E9-A9B8-31AD-ACBF-DD6596D00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0F340-2F6B-642F-463B-7F54A256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93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F0838C-FA76-4A6E-0369-CC430D3281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BECB3-7488-6B14-D845-A20BA4843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30403-EEF1-16EF-9F00-A91569F9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7FB02-3422-52D3-B3BF-0F58AA41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89619-A34C-A7C1-EE2F-D61C0E27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9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8A2364-9E7D-66EF-A366-9C1881174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066BC-ADFC-CA59-1F89-2D4BA6BFF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6F6FA-A2EF-E069-42FB-1B42035F81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DFE23-C256-49F4-B264-08E816404022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21BBB-5A9A-4DFF-1BDA-98F7C5EFB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85E2C-E1F8-C13A-202E-CD23EF2E8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B3E0E-EAC4-4D0D-97A6-48E0F7924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2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49D3-DFDB-710C-2A53-640FB383E7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482EC5-B7E7-A80B-B409-6D29E2D88F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1FFE24-E57C-6CE5-B0C1-44B225D7C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978" y="145285"/>
            <a:ext cx="9872330" cy="6567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1955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L</dc:creator>
  <cp:lastModifiedBy>Magdalena Lawrence</cp:lastModifiedBy>
  <cp:revision>4</cp:revision>
  <dcterms:created xsi:type="dcterms:W3CDTF">2026-06-27T09:01:24Z</dcterms:created>
  <dcterms:modified xsi:type="dcterms:W3CDTF">2026-07-06T13:43:37Z</dcterms:modified>
</cp:coreProperties>
</file>